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6" r:id="rId6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6B"/>
    <a:srgbClr val="FFFFF7"/>
    <a:srgbClr val="55C1B5"/>
    <a:srgbClr val="548235"/>
    <a:srgbClr val="000000"/>
    <a:srgbClr val="FFF2CC"/>
    <a:srgbClr val="FFFFFF"/>
    <a:srgbClr val="2D3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600" y="10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D86AB-F666-4325-AEDB-C55145E9AE9F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C39C0-D52D-4CB4-B283-8E6BD072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3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94911-C55D-E1FE-D158-7B7759B05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91" y="354525"/>
            <a:ext cx="760095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BCB6CC-4F41-6CF9-F46F-E5AA3A637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191" y="1519520"/>
            <a:ext cx="7708527" cy="2131355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41CB36-AE58-C64B-2B1F-78909415CEC9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126190" y="3794804"/>
            <a:ext cx="7708527" cy="106680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624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A069E0-40C2-8654-97DE-C4D903A9B5A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7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009686-8744-1533-C4D4-24ABD952AC9D}"/>
              </a:ext>
            </a:extLst>
          </p:cNvPr>
          <p:cNvSpPr/>
          <p:nvPr userDrawn="1"/>
        </p:nvSpPr>
        <p:spPr>
          <a:xfrm>
            <a:off x="1062318" y="147918"/>
            <a:ext cx="7846358" cy="484094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55C1B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68B32C-A047-5561-D99D-A72E2AE65AAF}"/>
              </a:ext>
            </a:extLst>
          </p:cNvPr>
          <p:cNvSpPr/>
          <p:nvPr userDrawn="1"/>
        </p:nvSpPr>
        <p:spPr>
          <a:xfrm>
            <a:off x="977629" y="67235"/>
            <a:ext cx="8038623" cy="4991959"/>
          </a:xfrm>
          <a:custGeom>
            <a:avLst/>
            <a:gdLst>
              <a:gd name="connsiteX0" fmla="*/ 0 w 8038623"/>
              <a:gd name="connsiteY0" fmla="*/ 0 h 4991959"/>
              <a:gd name="connsiteX1" fmla="*/ 428727 w 8038623"/>
              <a:gd name="connsiteY1" fmla="*/ 0 h 4991959"/>
              <a:gd name="connsiteX2" fmla="*/ 1178998 w 8038623"/>
              <a:gd name="connsiteY2" fmla="*/ 0 h 4991959"/>
              <a:gd name="connsiteX3" fmla="*/ 1848883 w 8038623"/>
              <a:gd name="connsiteY3" fmla="*/ 0 h 4991959"/>
              <a:gd name="connsiteX4" fmla="*/ 2357996 w 8038623"/>
              <a:gd name="connsiteY4" fmla="*/ 0 h 4991959"/>
              <a:gd name="connsiteX5" fmla="*/ 2947495 w 8038623"/>
              <a:gd name="connsiteY5" fmla="*/ 0 h 4991959"/>
              <a:gd name="connsiteX6" fmla="*/ 3536994 w 8038623"/>
              <a:gd name="connsiteY6" fmla="*/ 0 h 4991959"/>
              <a:gd name="connsiteX7" fmla="*/ 3965721 w 8038623"/>
              <a:gd name="connsiteY7" fmla="*/ 0 h 4991959"/>
              <a:gd name="connsiteX8" fmla="*/ 4474833 w 8038623"/>
              <a:gd name="connsiteY8" fmla="*/ 0 h 4991959"/>
              <a:gd name="connsiteX9" fmla="*/ 5064332 w 8038623"/>
              <a:gd name="connsiteY9" fmla="*/ 0 h 4991959"/>
              <a:gd name="connsiteX10" fmla="*/ 5653832 w 8038623"/>
              <a:gd name="connsiteY10" fmla="*/ 0 h 4991959"/>
              <a:gd name="connsiteX11" fmla="*/ 6082558 w 8038623"/>
              <a:gd name="connsiteY11" fmla="*/ 0 h 4991959"/>
              <a:gd name="connsiteX12" fmla="*/ 6591671 w 8038623"/>
              <a:gd name="connsiteY12" fmla="*/ 0 h 4991959"/>
              <a:gd name="connsiteX13" fmla="*/ 7341942 w 8038623"/>
              <a:gd name="connsiteY13" fmla="*/ 0 h 4991959"/>
              <a:gd name="connsiteX14" fmla="*/ 8038623 w 8038623"/>
              <a:gd name="connsiteY14" fmla="*/ 0 h 4991959"/>
              <a:gd name="connsiteX15" fmla="*/ 8038623 w 8038623"/>
              <a:gd name="connsiteY15" fmla="*/ 524156 h 4991959"/>
              <a:gd name="connsiteX16" fmla="*/ 8038623 w 8038623"/>
              <a:gd name="connsiteY16" fmla="*/ 1198070 h 4991959"/>
              <a:gd name="connsiteX17" fmla="*/ 8038623 w 8038623"/>
              <a:gd name="connsiteY17" fmla="*/ 1672306 h 4991959"/>
              <a:gd name="connsiteX18" fmla="*/ 8038623 w 8038623"/>
              <a:gd name="connsiteY18" fmla="*/ 2246382 h 4991959"/>
              <a:gd name="connsiteX19" fmla="*/ 8038623 w 8038623"/>
              <a:gd name="connsiteY19" fmla="*/ 2770537 h 4991959"/>
              <a:gd name="connsiteX20" fmla="*/ 8038623 w 8038623"/>
              <a:gd name="connsiteY20" fmla="*/ 3494371 h 4991959"/>
              <a:gd name="connsiteX21" fmla="*/ 8038623 w 8038623"/>
              <a:gd name="connsiteY21" fmla="*/ 4018527 h 4991959"/>
              <a:gd name="connsiteX22" fmla="*/ 8038623 w 8038623"/>
              <a:gd name="connsiteY22" fmla="*/ 4991959 h 4991959"/>
              <a:gd name="connsiteX23" fmla="*/ 7609896 w 8038623"/>
              <a:gd name="connsiteY23" fmla="*/ 4991959 h 4991959"/>
              <a:gd name="connsiteX24" fmla="*/ 6779239 w 8038623"/>
              <a:gd name="connsiteY24" fmla="*/ 4991959 h 4991959"/>
              <a:gd name="connsiteX25" fmla="*/ 6189740 w 8038623"/>
              <a:gd name="connsiteY25" fmla="*/ 4991959 h 4991959"/>
              <a:gd name="connsiteX26" fmla="*/ 5600241 w 8038623"/>
              <a:gd name="connsiteY26" fmla="*/ 4991959 h 4991959"/>
              <a:gd name="connsiteX27" fmla="*/ 5171514 w 8038623"/>
              <a:gd name="connsiteY27" fmla="*/ 4991959 h 4991959"/>
              <a:gd name="connsiteX28" fmla="*/ 4340856 w 8038623"/>
              <a:gd name="connsiteY28" fmla="*/ 4991959 h 4991959"/>
              <a:gd name="connsiteX29" fmla="*/ 3670971 w 8038623"/>
              <a:gd name="connsiteY29" fmla="*/ 4991959 h 4991959"/>
              <a:gd name="connsiteX30" fmla="*/ 3001086 w 8038623"/>
              <a:gd name="connsiteY30" fmla="*/ 4991959 h 4991959"/>
              <a:gd name="connsiteX31" fmla="*/ 2250814 w 8038623"/>
              <a:gd name="connsiteY31" fmla="*/ 4991959 h 4991959"/>
              <a:gd name="connsiteX32" fmla="*/ 1580929 w 8038623"/>
              <a:gd name="connsiteY32" fmla="*/ 4991959 h 4991959"/>
              <a:gd name="connsiteX33" fmla="*/ 1071816 w 8038623"/>
              <a:gd name="connsiteY33" fmla="*/ 4991959 h 4991959"/>
              <a:gd name="connsiteX34" fmla="*/ 643090 w 8038623"/>
              <a:gd name="connsiteY34" fmla="*/ 4991959 h 4991959"/>
              <a:gd name="connsiteX35" fmla="*/ 0 w 8038623"/>
              <a:gd name="connsiteY35" fmla="*/ 4991959 h 4991959"/>
              <a:gd name="connsiteX36" fmla="*/ 0 w 8038623"/>
              <a:gd name="connsiteY36" fmla="*/ 4367964 h 4991959"/>
              <a:gd name="connsiteX37" fmla="*/ 0 w 8038623"/>
              <a:gd name="connsiteY37" fmla="*/ 3843808 h 4991959"/>
              <a:gd name="connsiteX38" fmla="*/ 0 w 8038623"/>
              <a:gd name="connsiteY38" fmla="*/ 3119974 h 4991959"/>
              <a:gd name="connsiteX39" fmla="*/ 0 w 8038623"/>
              <a:gd name="connsiteY39" fmla="*/ 2595819 h 4991959"/>
              <a:gd name="connsiteX40" fmla="*/ 0 w 8038623"/>
              <a:gd name="connsiteY40" fmla="*/ 2121583 h 4991959"/>
              <a:gd name="connsiteX41" fmla="*/ 0 w 8038623"/>
              <a:gd name="connsiteY41" fmla="*/ 1647346 h 4991959"/>
              <a:gd name="connsiteX42" fmla="*/ 0 w 8038623"/>
              <a:gd name="connsiteY42" fmla="*/ 1173110 h 4991959"/>
              <a:gd name="connsiteX43" fmla="*/ 0 w 8038623"/>
              <a:gd name="connsiteY43" fmla="*/ 648955 h 4991959"/>
              <a:gd name="connsiteX44" fmla="*/ 0 w 8038623"/>
              <a:gd name="connsiteY44" fmla="*/ 0 h 499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8038623" h="4991959" extrusionOk="0">
                <a:moveTo>
                  <a:pt x="0" y="0"/>
                </a:moveTo>
                <a:cubicBezTo>
                  <a:pt x="209080" y="-14540"/>
                  <a:pt x="280767" y="-10125"/>
                  <a:pt x="428727" y="0"/>
                </a:cubicBezTo>
                <a:cubicBezTo>
                  <a:pt x="576687" y="10125"/>
                  <a:pt x="946031" y="-8987"/>
                  <a:pt x="1178998" y="0"/>
                </a:cubicBezTo>
                <a:cubicBezTo>
                  <a:pt x="1411965" y="8987"/>
                  <a:pt x="1686398" y="-6121"/>
                  <a:pt x="1848883" y="0"/>
                </a:cubicBezTo>
                <a:cubicBezTo>
                  <a:pt x="2011369" y="6121"/>
                  <a:pt x="2215034" y="13812"/>
                  <a:pt x="2357996" y="0"/>
                </a:cubicBezTo>
                <a:cubicBezTo>
                  <a:pt x="2500958" y="-13812"/>
                  <a:pt x="2669905" y="-1825"/>
                  <a:pt x="2947495" y="0"/>
                </a:cubicBezTo>
                <a:cubicBezTo>
                  <a:pt x="3225085" y="1825"/>
                  <a:pt x="3387853" y="10801"/>
                  <a:pt x="3536994" y="0"/>
                </a:cubicBezTo>
                <a:cubicBezTo>
                  <a:pt x="3686135" y="-10801"/>
                  <a:pt x="3799724" y="10535"/>
                  <a:pt x="3965721" y="0"/>
                </a:cubicBezTo>
                <a:cubicBezTo>
                  <a:pt x="4131718" y="-10535"/>
                  <a:pt x="4321775" y="-12020"/>
                  <a:pt x="4474833" y="0"/>
                </a:cubicBezTo>
                <a:cubicBezTo>
                  <a:pt x="4627891" y="12020"/>
                  <a:pt x="4840451" y="-4516"/>
                  <a:pt x="5064332" y="0"/>
                </a:cubicBezTo>
                <a:cubicBezTo>
                  <a:pt x="5288213" y="4516"/>
                  <a:pt x="5461844" y="18292"/>
                  <a:pt x="5653832" y="0"/>
                </a:cubicBezTo>
                <a:cubicBezTo>
                  <a:pt x="5845820" y="-18292"/>
                  <a:pt x="5910039" y="-19740"/>
                  <a:pt x="6082558" y="0"/>
                </a:cubicBezTo>
                <a:cubicBezTo>
                  <a:pt x="6255077" y="19740"/>
                  <a:pt x="6479281" y="20300"/>
                  <a:pt x="6591671" y="0"/>
                </a:cubicBezTo>
                <a:cubicBezTo>
                  <a:pt x="6704061" y="-20300"/>
                  <a:pt x="7062428" y="-33214"/>
                  <a:pt x="7341942" y="0"/>
                </a:cubicBezTo>
                <a:cubicBezTo>
                  <a:pt x="7621456" y="33214"/>
                  <a:pt x="7750852" y="-19992"/>
                  <a:pt x="8038623" y="0"/>
                </a:cubicBezTo>
                <a:cubicBezTo>
                  <a:pt x="8048051" y="182550"/>
                  <a:pt x="8058684" y="280750"/>
                  <a:pt x="8038623" y="524156"/>
                </a:cubicBezTo>
                <a:cubicBezTo>
                  <a:pt x="8018562" y="767562"/>
                  <a:pt x="8047972" y="946053"/>
                  <a:pt x="8038623" y="1198070"/>
                </a:cubicBezTo>
                <a:cubicBezTo>
                  <a:pt x="8029274" y="1450087"/>
                  <a:pt x="8046437" y="1444770"/>
                  <a:pt x="8038623" y="1672306"/>
                </a:cubicBezTo>
                <a:cubicBezTo>
                  <a:pt x="8030809" y="1899842"/>
                  <a:pt x="8045799" y="2024448"/>
                  <a:pt x="8038623" y="2246382"/>
                </a:cubicBezTo>
                <a:cubicBezTo>
                  <a:pt x="8031447" y="2468316"/>
                  <a:pt x="8027392" y="2639955"/>
                  <a:pt x="8038623" y="2770537"/>
                </a:cubicBezTo>
                <a:cubicBezTo>
                  <a:pt x="8049854" y="2901120"/>
                  <a:pt x="8054980" y="3336561"/>
                  <a:pt x="8038623" y="3494371"/>
                </a:cubicBezTo>
                <a:cubicBezTo>
                  <a:pt x="8022266" y="3652181"/>
                  <a:pt x="8044473" y="3884187"/>
                  <a:pt x="8038623" y="4018527"/>
                </a:cubicBezTo>
                <a:cubicBezTo>
                  <a:pt x="8032773" y="4152867"/>
                  <a:pt x="8068564" y="4733131"/>
                  <a:pt x="8038623" y="4991959"/>
                </a:cubicBezTo>
                <a:cubicBezTo>
                  <a:pt x="7887866" y="4972502"/>
                  <a:pt x="7762434" y="5001775"/>
                  <a:pt x="7609896" y="4991959"/>
                </a:cubicBezTo>
                <a:cubicBezTo>
                  <a:pt x="7457358" y="4982143"/>
                  <a:pt x="6994164" y="5018131"/>
                  <a:pt x="6779239" y="4991959"/>
                </a:cubicBezTo>
                <a:cubicBezTo>
                  <a:pt x="6564314" y="4965787"/>
                  <a:pt x="6393265" y="4996282"/>
                  <a:pt x="6189740" y="4991959"/>
                </a:cubicBezTo>
                <a:cubicBezTo>
                  <a:pt x="5986215" y="4987636"/>
                  <a:pt x="5735431" y="5011964"/>
                  <a:pt x="5600241" y="4991959"/>
                </a:cubicBezTo>
                <a:cubicBezTo>
                  <a:pt x="5465051" y="4971954"/>
                  <a:pt x="5267305" y="5011886"/>
                  <a:pt x="5171514" y="4991959"/>
                </a:cubicBezTo>
                <a:cubicBezTo>
                  <a:pt x="5075723" y="4972032"/>
                  <a:pt x="4745212" y="5001632"/>
                  <a:pt x="4340856" y="4991959"/>
                </a:cubicBezTo>
                <a:cubicBezTo>
                  <a:pt x="3936500" y="4982286"/>
                  <a:pt x="3885600" y="4971705"/>
                  <a:pt x="3670971" y="4991959"/>
                </a:cubicBezTo>
                <a:cubicBezTo>
                  <a:pt x="3456342" y="5012213"/>
                  <a:pt x="3175304" y="5018956"/>
                  <a:pt x="3001086" y="4991959"/>
                </a:cubicBezTo>
                <a:cubicBezTo>
                  <a:pt x="2826869" y="4964962"/>
                  <a:pt x="2571153" y="4994012"/>
                  <a:pt x="2250814" y="4991959"/>
                </a:cubicBezTo>
                <a:cubicBezTo>
                  <a:pt x="1930475" y="4989906"/>
                  <a:pt x="1826553" y="4973671"/>
                  <a:pt x="1580929" y="4991959"/>
                </a:cubicBezTo>
                <a:cubicBezTo>
                  <a:pt x="1335305" y="5010247"/>
                  <a:pt x="1312309" y="5007328"/>
                  <a:pt x="1071816" y="4991959"/>
                </a:cubicBezTo>
                <a:cubicBezTo>
                  <a:pt x="831323" y="4976590"/>
                  <a:pt x="742721" y="4991249"/>
                  <a:pt x="643090" y="4991959"/>
                </a:cubicBezTo>
                <a:cubicBezTo>
                  <a:pt x="543459" y="4992669"/>
                  <a:pt x="198744" y="4987136"/>
                  <a:pt x="0" y="4991959"/>
                </a:cubicBezTo>
                <a:cubicBezTo>
                  <a:pt x="12645" y="4854326"/>
                  <a:pt x="-28119" y="4523658"/>
                  <a:pt x="0" y="4367964"/>
                </a:cubicBezTo>
                <a:cubicBezTo>
                  <a:pt x="28119" y="4212270"/>
                  <a:pt x="-5391" y="4061385"/>
                  <a:pt x="0" y="3843808"/>
                </a:cubicBezTo>
                <a:cubicBezTo>
                  <a:pt x="5391" y="3626231"/>
                  <a:pt x="-7326" y="3319842"/>
                  <a:pt x="0" y="3119974"/>
                </a:cubicBezTo>
                <a:cubicBezTo>
                  <a:pt x="7326" y="2920106"/>
                  <a:pt x="5894" y="2831312"/>
                  <a:pt x="0" y="2595819"/>
                </a:cubicBezTo>
                <a:cubicBezTo>
                  <a:pt x="-5894" y="2360326"/>
                  <a:pt x="-395" y="2254992"/>
                  <a:pt x="0" y="2121583"/>
                </a:cubicBezTo>
                <a:cubicBezTo>
                  <a:pt x="395" y="1988174"/>
                  <a:pt x="-22505" y="1810141"/>
                  <a:pt x="0" y="1647346"/>
                </a:cubicBezTo>
                <a:cubicBezTo>
                  <a:pt x="22505" y="1484551"/>
                  <a:pt x="11614" y="1301575"/>
                  <a:pt x="0" y="1173110"/>
                </a:cubicBezTo>
                <a:cubicBezTo>
                  <a:pt x="-11614" y="1044645"/>
                  <a:pt x="1430" y="812969"/>
                  <a:pt x="0" y="648955"/>
                </a:cubicBezTo>
                <a:cubicBezTo>
                  <a:pt x="-1430" y="484941"/>
                  <a:pt x="25377" y="222055"/>
                  <a:pt x="0" y="0"/>
                </a:cubicBezTo>
                <a:close/>
              </a:path>
            </a:pathLst>
          </a:custGeom>
          <a:noFill/>
          <a:ln>
            <a:solidFill>
              <a:srgbClr val="006B6B"/>
            </a:solidFill>
            <a:extLst>
              <a:ext uri="{C807C97D-BFC1-408E-A445-0C87EB9F89A2}">
                <ask:lineSketchStyleProps xmlns:ask="http://schemas.microsoft.com/office/drawing/2018/sketchyshapes" sd="127413133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6FF696-995A-8FFE-61E5-58258579C6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134849" y="2160913"/>
            <a:ext cx="5128249" cy="83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342F01-DAE4-4427-201B-25F93D1E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026" y="174147"/>
            <a:ext cx="7691074" cy="517924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ED3860-7B44-B084-3C6E-813690BB4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025" y="907679"/>
            <a:ext cx="7691073" cy="3712563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0D072-46C5-EA7B-859A-05D2698D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9879" y="4690581"/>
            <a:ext cx="406774" cy="273844"/>
          </a:xfrm>
        </p:spPr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6E46077-1581-5BFA-53E4-3393098EAE59}"/>
              </a:ext>
            </a:extLst>
          </p:cNvPr>
          <p:cNvCxnSpPr/>
          <p:nvPr userDrawn="1"/>
        </p:nvCxnSpPr>
        <p:spPr>
          <a:xfrm>
            <a:off x="1204157" y="753035"/>
            <a:ext cx="4222376" cy="0"/>
          </a:xfrm>
          <a:prstGeom prst="line">
            <a:avLst/>
          </a:prstGeom>
          <a:ln w="19050">
            <a:solidFill>
              <a:srgbClr val="006B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20FC7-D791-426A-9523-5E9E6940DA9A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7818CD-0CD1-A766-CE90-F7E9CD6243C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7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BB4376-6220-54DA-1239-DF0B90E6B171}"/>
              </a:ext>
            </a:extLst>
          </p:cNvPr>
          <p:cNvSpPr/>
          <p:nvPr userDrawn="1"/>
        </p:nvSpPr>
        <p:spPr>
          <a:xfrm>
            <a:off x="1069042" y="215153"/>
            <a:ext cx="7879976" cy="474008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55C1B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662DAF-21A5-AAAB-CE8F-FE7FACBDB5E2}"/>
              </a:ext>
            </a:extLst>
          </p:cNvPr>
          <p:cNvSpPr/>
          <p:nvPr userDrawn="1"/>
        </p:nvSpPr>
        <p:spPr>
          <a:xfrm>
            <a:off x="927847" y="102393"/>
            <a:ext cx="8122023" cy="4956801"/>
          </a:xfrm>
          <a:custGeom>
            <a:avLst/>
            <a:gdLst>
              <a:gd name="connsiteX0" fmla="*/ 0 w 8122023"/>
              <a:gd name="connsiteY0" fmla="*/ 0 h 4956801"/>
              <a:gd name="connsiteX1" fmla="*/ 433175 w 8122023"/>
              <a:gd name="connsiteY1" fmla="*/ 0 h 4956801"/>
              <a:gd name="connsiteX2" fmla="*/ 1191230 w 8122023"/>
              <a:gd name="connsiteY2" fmla="*/ 0 h 4956801"/>
              <a:gd name="connsiteX3" fmla="*/ 1868065 w 8122023"/>
              <a:gd name="connsiteY3" fmla="*/ 0 h 4956801"/>
              <a:gd name="connsiteX4" fmla="*/ 2382460 w 8122023"/>
              <a:gd name="connsiteY4" fmla="*/ 0 h 4956801"/>
              <a:gd name="connsiteX5" fmla="*/ 2978075 w 8122023"/>
              <a:gd name="connsiteY5" fmla="*/ 0 h 4956801"/>
              <a:gd name="connsiteX6" fmla="*/ 3573690 w 8122023"/>
              <a:gd name="connsiteY6" fmla="*/ 0 h 4956801"/>
              <a:gd name="connsiteX7" fmla="*/ 4006865 w 8122023"/>
              <a:gd name="connsiteY7" fmla="*/ 0 h 4956801"/>
              <a:gd name="connsiteX8" fmla="*/ 4521259 w 8122023"/>
              <a:gd name="connsiteY8" fmla="*/ 0 h 4956801"/>
              <a:gd name="connsiteX9" fmla="*/ 5116874 w 8122023"/>
              <a:gd name="connsiteY9" fmla="*/ 0 h 4956801"/>
              <a:gd name="connsiteX10" fmla="*/ 5712490 w 8122023"/>
              <a:gd name="connsiteY10" fmla="*/ 0 h 4956801"/>
              <a:gd name="connsiteX11" fmla="*/ 6145664 w 8122023"/>
              <a:gd name="connsiteY11" fmla="*/ 0 h 4956801"/>
              <a:gd name="connsiteX12" fmla="*/ 6660059 w 8122023"/>
              <a:gd name="connsiteY12" fmla="*/ 0 h 4956801"/>
              <a:gd name="connsiteX13" fmla="*/ 7418114 w 8122023"/>
              <a:gd name="connsiteY13" fmla="*/ 0 h 4956801"/>
              <a:gd name="connsiteX14" fmla="*/ 8122023 w 8122023"/>
              <a:gd name="connsiteY14" fmla="*/ 0 h 4956801"/>
              <a:gd name="connsiteX15" fmla="*/ 8122023 w 8122023"/>
              <a:gd name="connsiteY15" fmla="*/ 520464 h 4956801"/>
              <a:gd name="connsiteX16" fmla="*/ 8122023 w 8122023"/>
              <a:gd name="connsiteY16" fmla="*/ 1189632 h 4956801"/>
              <a:gd name="connsiteX17" fmla="*/ 8122023 w 8122023"/>
              <a:gd name="connsiteY17" fmla="*/ 1660528 h 4956801"/>
              <a:gd name="connsiteX18" fmla="*/ 8122023 w 8122023"/>
              <a:gd name="connsiteY18" fmla="*/ 2230560 h 4956801"/>
              <a:gd name="connsiteX19" fmla="*/ 8122023 w 8122023"/>
              <a:gd name="connsiteY19" fmla="*/ 2751025 h 4956801"/>
              <a:gd name="connsiteX20" fmla="*/ 8122023 w 8122023"/>
              <a:gd name="connsiteY20" fmla="*/ 3469761 h 4956801"/>
              <a:gd name="connsiteX21" fmla="*/ 8122023 w 8122023"/>
              <a:gd name="connsiteY21" fmla="*/ 3990225 h 4956801"/>
              <a:gd name="connsiteX22" fmla="*/ 8122023 w 8122023"/>
              <a:gd name="connsiteY22" fmla="*/ 4956801 h 4956801"/>
              <a:gd name="connsiteX23" fmla="*/ 7688848 w 8122023"/>
              <a:gd name="connsiteY23" fmla="*/ 4956801 h 4956801"/>
              <a:gd name="connsiteX24" fmla="*/ 6849573 w 8122023"/>
              <a:gd name="connsiteY24" fmla="*/ 4956801 h 4956801"/>
              <a:gd name="connsiteX25" fmla="*/ 6253958 w 8122023"/>
              <a:gd name="connsiteY25" fmla="*/ 4956801 h 4956801"/>
              <a:gd name="connsiteX26" fmla="*/ 5658343 w 8122023"/>
              <a:gd name="connsiteY26" fmla="*/ 4956801 h 4956801"/>
              <a:gd name="connsiteX27" fmla="*/ 5225168 w 8122023"/>
              <a:gd name="connsiteY27" fmla="*/ 4956801 h 4956801"/>
              <a:gd name="connsiteX28" fmla="*/ 4385892 w 8122023"/>
              <a:gd name="connsiteY28" fmla="*/ 4956801 h 4956801"/>
              <a:gd name="connsiteX29" fmla="*/ 3709057 w 8122023"/>
              <a:gd name="connsiteY29" fmla="*/ 4956801 h 4956801"/>
              <a:gd name="connsiteX30" fmla="*/ 3032222 w 8122023"/>
              <a:gd name="connsiteY30" fmla="*/ 4956801 h 4956801"/>
              <a:gd name="connsiteX31" fmla="*/ 2274166 w 8122023"/>
              <a:gd name="connsiteY31" fmla="*/ 4956801 h 4956801"/>
              <a:gd name="connsiteX32" fmla="*/ 1597331 w 8122023"/>
              <a:gd name="connsiteY32" fmla="*/ 4956801 h 4956801"/>
              <a:gd name="connsiteX33" fmla="*/ 1082936 w 8122023"/>
              <a:gd name="connsiteY33" fmla="*/ 4956801 h 4956801"/>
              <a:gd name="connsiteX34" fmla="*/ 649762 w 8122023"/>
              <a:gd name="connsiteY34" fmla="*/ 4956801 h 4956801"/>
              <a:gd name="connsiteX35" fmla="*/ 0 w 8122023"/>
              <a:gd name="connsiteY35" fmla="*/ 4956801 h 4956801"/>
              <a:gd name="connsiteX36" fmla="*/ 0 w 8122023"/>
              <a:gd name="connsiteY36" fmla="*/ 4337201 h 4956801"/>
              <a:gd name="connsiteX37" fmla="*/ 0 w 8122023"/>
              <a:gd name="connsiteY37" fmla="*/ 3816737 h 4956801"/>
              <a:gd name="connsiteX38" fmla="*/ 0 w 8122023"/>
              <a:gd name="connsiteY38" fmla="*/ 3098001 h 4956801"/>
              <a:gd name="connsiteX39" fmla="*/ 0 w 8122023"/>
              <a:gd name="connsiteY39" fmla="*/ 2577537 h 4956801"/>
              <a:gd name="connsiteX40" fmla="*/ 0 w 8122023"/>
              <a:gd name="connsiteY40" fmla="*/ 2106640 h 4956801"/>
              <a:gd name="connsiteX41" fmla="*/ 0 w 8122023"/>
              <a:gd name="connsiteY41" fmla="*/ 1635744 h 4956801"/>
              <a:gd name="connsiteX42" fmla="*/ 0 w 8122023"/>
              <a:gd name="connsiteY42" fmla="*/ 1164848 h 4956801"/>
              <a:gd name="connsiteX43" fmla="*/ 0 w 8122023"/>
              <a:gd name="connsiteY43" fmla="*/ 644384 h 4956801"/>
              <a:gd name="connsiteX44" fmla="*/ 0 w 8122023"/>
              <a:gd name="connsiteY44" fmla="*/ 0 h 4956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8122023" h="4956801" extrusionOk="0">
                <a:moveTo>
                  <a:pt x="0" y="0"/>
                </a:moveTo>
                <a:cubicBezTo>
                  <a:pt x="137451" y="-19117"/>
                  <a:pt x="343059" y="-1514"/>
                  <a:pt x="433175" y="0"/>
                </a:cubicBezTo>
                <a:cubicBezTo>
                  <a:pt x="523291" y="1514"/>
                  <a:pt x="915433" y="8802"/>
                  <a:pt x="1191230" y="0"/>
                </a:cubicBezTo>
                <a:cubicBezTo>
                  <a:pt x="1467028" y="-8802"/>
                  <a:pt x="1538970" y="-23467"/>
                  <a:pt x="1868065" y="0"/>
                </a:cubicBezTo>
                <a:cubicBezTo>
                  <a:pt x="2197161" y="23467"/>
                  <a:pt x="2173212" y="-5908"/>
                  <a:pt x="2382460" y="0"/>
                </a:cubicBezTo>
                <a:cubicBezTo>
                  <a:pt x="2591708" y="5908"/>
                  <a:pt x="2753816" y="-671"/>
                  <a:pt x="2978075" y="0"/>
                </a:cubicBezTo>
                <a:cubicBezTo>
                  <a:pt x="3202335" y="671"/>
                  <a:pt x="3369266" y="6270"/>
                  <a:pt x="3573690" y="0"/>
                </a:cubicBezTo>
                <a:cubicBezTo>
                  <a:pt x="3778115" y="-6270"/>
                  <a:pt x="3825474" y="-16683"/>
                  <a:pt x="4006865" y="0"/>
                </a:cubicBezTo>
                <a:cubicBezTo>
                  <a:pt x="4188256" y="16683"/>
                  <a:pt x="4339334" y="-13130"/>
                  <a:pt x="4521259" y="0"/>
                </a:cubicBezTo>
                <a:cubicBezTo>
                  <a:pt x="4703184" y="13130"/>
                  <a:pt x="4997240" y="4047"/>
                  <a:pt x="5116874" y="0"/>
                </a:cubicBezTo>
                <a:cubicBezTo>
                  <a:pt x="5236509" y="-4047"/>
                  <a:pt x="5448719" y="14857"/>
                  <a:pt x="5712490" y="0"/>
                </a:cubicBezTo>
                <a:cubicBezTo>
                  <a:pt x="5976261" y="-14857"/>
                  <a:pt x="6052623" y="18656"/>
                  <a:pt x="6145664" y="0"/>
                </a:cubicBezTo>
                <a:cubicBezTo>
                  <a:pt x="6238705" y="-18656"/>
                  <a:pt x="6442156" y="-11505"/>
                  <a:pt x="6660059" y="0"/>
                </a:cubicBezTo>
                <a:cubicBezTo>
                  <a:pt x="6877963" y="11505"/>
                  <a:pt x="7208026" y="-11026"/>
                  <a:pt x="7418114" y="0"/>
                </a:cubicBezTo>
                <a:cubicBezTo>
                  <a:pt x="7628202" y="11026"/>
                  <a:pt x="7975670" y="3292"/>
                  <a:pt x="8122023" y="0"/>
                </a:cubicBezTo>
                <a:cubicBezTo>
                  <a:pt x="8101732" y="169396"/>
                  <a:pt x="8119330" y="372176"/>
                  <a:pt x="8122023" y="520464"/>
                </a:cubicBezTo>
                <a:cubicBezTo>
                  <a:pt x="8124716" y="668752"/>
                  <a:pt x="8125929" y="870688"/>
                  <a:pt x="8122023" y="1189632"/>
                </a:cubicBezTo>
                <a:cubicBezTo>
                  <a:pt x="8118117" y="1508576"/>
                  <a:pt x="8142012" y="1431288"/>
                  <a:pt x="8122023" y="1660528"/>
                </a:cubicBezTo>
                <a:cubicBezTo>
                  <a:pt x="8102034" y="1889768"/>
                  <a:pt x="8119034" y="2042502"/>
                  <a:pt x="8122023" y="2230560"/>
                </a:cubicBezTo>
                <a:cubicBezTo>
                  <a:pt x="8125012" y="2418618"/>
                  <a:pt x="8104986" y="2535645"/>
                  <a:pt x="8122023" y="2751025"/>
                </a:cubicBezTo>
                <a:cubicBezTo>
                  <a:pt x="8139060" y="2966405"/>
                  <a:pt x="8108501" y="3196958"/>
                  <a:pt x="8122023" y="3469761"/>
                </a:cubicBezTo>
                <a:cubicBezTo>
                  <a:pt x="8135545" y="3742564"/>
                  <a:pt x="8104100" y="3847131"/>
                  <a:pt x="8122023" y="3990225"/>
                </a:cubicBezTo>
                <a:cubicBezTo>
                  <a:pt x="8139946" y="4133319"/>
                  <a:pt x="8110696" y="4486705"/>
                  <a:pt x="8122023" y="4956801"/>
                </a:cubicBezTo>
                <a:cubicBezTo>
                  <a:pt x="7933566" y="4950261"/>
                  <a:pt x="7817851" y="4946755"/>
                  <a:pt x="7688848" y="4956801"/>
                </a:cubicBezTo>
                <a:cubicBezTo>
                  <a:pt x="7559846" y="4966847"/>
                  <a:pt x="7255301" y="4924885"/>
                  <a:pt x="6849573" y="4956801"/>
                </a:cubicBezTo>
                <a:cubicBezTo>
                  <a:pt x="6443846" y="4988717"/>
                  <a:pt x="6475655" y="4934728"/>
                  <a:pt x="6253958" y="4956801"/>
                </a:cubicBezTo>
                <a:cubicBezTo>
                  <a:pt x="6032262" y="4978874"/>
                  <a:pt x="5869557" y="4933799"/>
                  <a:pt x="5658343" y="4956801"/>
                </a:cubicBezTo>
                <a:cubicBezTo>
                  <a:pt x="5447130" y="4979803"/>
                  <a:pt x="5356208" y="4941376"/>
                  <a:pt x="5225168" y="4956801"/>
                </a:cubicBezTo>
                <a:cubicBezTo>
                  <a:pt x="5094129" y="4972226"/>
                  <a:pt x="4758803" y="4945951"/>
                  <a:pt x="4385892" y="4956801"/>
                </a:cubicBezTo>
                <a:cubicBezTo>
                  <a:pt x="4012981" y="4967651"/>
                  <a:pt x="3947673" y="4953808"/>
                  <a:pt x="3709057" y="4956801"/>
                </a:cubicBezTo>
                <a:cubicBezTo>
                  <a:pt x="3470442" y="4959794"/>
                  <a:pt x="3195710" y="4936076"/>
                  <a:pt x="3032222" y="4956801"/>
                </a:cubicBezTo>
                <a:cubicBezTo>
                  <a:pt x="2868735" y="4977526"/>
                  <a:pt x="2631566" y="4973648"/>
                  <a:pt x="2274166" y="4956801"/>
                </a:cubicBezTo>
                <a:cubicBezTo>
                  <a:pt x="1916766" y="4939954"/>
                  <a:pt x="1764951" y="4960341"/>
                  <a:pt x="1597331" y="4956801"/>
                </a:cubicBezTo>
                <a:cubicBezTo>
                  <a:pt x="1429711" y="4953261"/>
                  <a:pt x="1268478" y="4974074"/>
                  <a:pt x="1082936" y="4956801"/>
                </a:cubicBezTo>
                <a:cubicBezTo>
                  <a:pt x="897394" y="4939528"/>
                  <a:pt x="785524" y="4938195"/>
                  <a:pt x="649762" y="4956801"/>
                </a:cubicBezTo>
                <a:cubicBezTo>
                  <a:pt x="514000" y="4975407"/>
                  <a:pt x="253077" y="4974356"/>
                  <a:pt x="0" y="4956801"/>
                </a:cubicBezTo>
                <a:cubicBezTo>
                  <a:pt x="20677" y="4729646"/>
                  <a:pt x="22310" y="4574941"/>
                  <a:pt x="0" y="4337201"/>
                </a:cubicBezTo>
                <a:cubicBezTo>
                  <a:pt x="-22310" y="4099461"/>
                  <a:pt x="-23156" y="4031551"/>
                  <a:pt x="0" y="3816737"/>
                </a:cubicBezTo>
                <a:cubicBezTo>
                  <a:pt x="23156" y="3601923"/>
                  <a:pt x="4961" y="3415977"/>
                  <a:pt x="0" y="3098001"/>
                </a:cubicBezTo>
                <a:cubicBezTo>
                  <a:pt x="-4961" y="2780025"/>
                  <a:pt x="-23441" y="2692653"/>
                  <a:pt x="0" y="2577537"/>
                </a:cubicBezTo>
                <a:cubicBezTo>
                  <a:pt x="23441" y="2462421"/>
                  <a:pt x="-1075" y="2324255"/>
                  <a:pt x="0" y="2106640"/>
                </a:cubicBezTo>
                <a:cubicBezTo>
                  <a:pt x="1075" y="1889025"/>
                  <a:pt x="-11555" y="1868020"/>
                  <a:pt x="0" y="1635744"/>
                </a:cubicBezTo>
                <a:cubicBezTo>
                  <a:pt x="11555" y="1403468"/>
                  <a:pt x="13252" y="1337235"/>
                  <a:pt x="0" y="1164848"/>
                </a:cubicBezTo>
                <a:cubicBezTo>
                  <a:pt x="-13252" y="992461"/>
                  <a:pt x="-994" y="857334"/>
                  <a:pt x="0" y="644384"/>
                </a:cubicBezTo>
                <a:cubicBezTo>
                  <a:pt x="994" y="431434"/>
                  <a:pt x="22724" y="287106"/>
                  <a:pt x="0" y="0"/>
                </a:cubicBezTo>
                <a:close/>
              </a:path>
            </a:pathLst>
          </a:custGeom>
          <a:noFill/>
          <a:ln>
            <a:solidFill>
              <a:srgbClr val="006B6B"/>
            </a:solidFill>
            <a:extLst>
              <a:ext uri="{C807C97D-BFC1-408E-A445-0C87EB9F89A2}">
                <ask:lineSketchStyleProps xmlns:ask="http://schemas.microsoft.com/office/drawing/2018/sketchyshapes" sd="127413133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5D9012C4-AB15-D15B-FB49-6370203277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134849" y="2160913"/>
            <a:ext cx="5128249" cy="83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14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4AAB025-1052-D7B0-1723-5351900D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9FC1735-560D-96FC-FB9C-AC1808BD8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723FCE-DB59-CA7C-9B0A-D40950EF0CF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26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6EE9B-6F9E-7080-5A12-EBE600CD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041CEB-97A0-7E23-0655-B9916B814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80534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3" id="{7A8098B0-250E-4C67-BFEA-BAB389EC8E27}" vid="{AD3DDBFF-7380-4620-B16F-16AD4EB8528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>Internal MS</AcquiredFrom>
    <IsSearchable xmlns="6d93d202-47fc-4405-873a-cab67cc5f1b2">false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1 Microsoft Managed Content</TrustLevel>
    <MarketSpecific xmlns="6d93d202-47fc-4405-873a-cab67cc5f1b2">false</MarketSpecific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TPNamespace xmlns="6d93d202-47fc-4405-873a-cab67cc5f1b2" xsi:nil="true"/>
    <CampaignTagsTaxHTField0 xmlns="6d93d202-47fc-4405-873a-cab67cc5f1b2">
      <Terms xmlns="http://schemas.microsoft.com/office/infopath/2007/PartnerControls"/>
    </CampaignTagsTaxHTField0>
    <DirectSourceMarket xmlns="6d93d202-47fc-4405-873a-cab67cc5f1b2" xsi:nil="true"/>
    <LocLastLocAttemptVersionLookup xmlns="6d93d202-47fc-4405-873a-cab67cc5f1b2">251037</LocLastLocAttemptVersionLookup>
    <MachineTranslated xmlns="6d93d202-47fc-4405-873a-cab67cc5f1b2">false</MachineTranslated>
    <PlannedPubDate xmlns="6d93d202-47fc-4405-873a-cab67cc5f1b2" xsi:nil="true"/>
    <SubmitterId xmlns="6d93d202-47fc-4405-873a-cab67cc5f1b2" xsi:nil="true"/>
    <Downloads xmlns="6d93d202-47fc-4405-873a-cab67cc5f1b2">0</Downloads>
    <OriginalSourceMarket xmlns="6d93d202-47fc-4405-873a-cab67cc5f1b2" xsi:nil="true"/>
    <PublishTargets xmlns="6d93d202-47fc-4405-873a-cab67cc5f1b2">OfficeOnlineVNext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 xsi:nil="true"/>
    <EditorialTags xmlns="6d93d202-47fc-4405-873a-cab67cc5f1b2" xsi:nil="true"/>
    <TPExecutable xmlns="6d93d202-47fc-4405-873a-cab67cc5f1b2" xsi:nil="true"/>
    <InternalTagsTaxHTField0 xmlns="6d93d202-47fc-4405-873a-cab67cc5f1b2">
      <Terms xmlns="http://schemas.microsoft.com/office/infopath/2007/PartnerControls"/>
    </InternalTagsTaxHTField0>
    <LastHandOff xmlns="6d93d202-47fc-4405-873a-cab67cc5f1b2" xsi:nil="true"/>
    <LocRecommendedHandoff xmlns="6d93d202-47fc-4405-873a-cab67cc5f1b2" xsi:nil="true"/>
    <BusinessGroup xmlns="6d93d202-47fc-4405-873a-cab67cc5f1b2" xsi:nil="true"/>
    <TPAppVersion xmlns="6d93d202-47fc-4405-873a-cab67cc5f1b2" xsi:nil="true"/>
    <VoteCount xmlns="6d93d202-47fc-4405-873a-cab67cc5f1b2" xsi:nil="true"/>
    <APAuthor xmlns="6d93d202-47fc-4405-873a-cab67cc5f1b2">
      <UserInfo>
        <DisplayName>Srinath Gattu (HCL Technologies Ltd)</DisplayName>
        <AccountId>1229</AccountId>
        <AccountType/>
      </UserInfo>
    </APAuthor>
    <TPCommandLine xmlns="6d93d202-47fc-4405-873a-cab67cc5f1b2" xsi:nil="true"/>
    <UACurrentWords xmlns="6d93d202-47fc-4405-873a-cab67cc5f1b2" xsi:nil="true"/>
    <AssetId xmlns="6d93d202-47fc-4405-873a-cab67cc5f1b2">TP104350356</AssetId>
    <Manager xmlns="6d93d202-47fc-4405-873a-cab67cc5f1b2" xsi:nil="true"/>
    <NumericId xmlns="6d93d202-47fc-4405-873a-cab67cc5f1b2" xsi:nil="true"/>
    <HandoffToMSDN xmlns="6d93d202-47fc-4405-873a-cab67cc5f1b2" xsi:nil="true"/>
    <Markets xmlns="6d93d202-47fc-4405-873a-cab67cc5f1b2"/>
    <UALocComments xmlns="6d93d202-47fc-4405-873a-cab67cc5f1b2" xsi:nil="true"/>
    <UALocRecommendation xmlns="6d93d202-47fc-4405-873a-cab67cc5f1b2">Localize</UALocRecommendation>
    <Component xmlns="64acb2c5-0a2b-4bda-bd34-58e36cbb80d2" xsi:nil="true"/>
    <AssetStart xmlns="6d93d202-47fc-4405-873a-cab67cc5f1b2">2014-06-06T09:26:00+00:00</AssetStart>
    <CrawlForDependencies xmlns="6d93d202-47fc-4405-873a-cab67cc5f1b2">false</CrawlForDependencies>
    <LastModifiedDateTime xmlns="6d93d202-47fc-4405-873a-cab67cc5f1b2" xsi:nil="true"/>
    <LocMarketGroupTiers2 xmlns="6d93d202-47fc-4405-873a-cab67cc5f1b2" xsi:nil="true"/>
    <PublishStatusLookup xmlns="6d93d202-47fc-4405-873a-cab67cc5f1b2">
      <Value>616163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2029-01-01T00:00:00+00:00</AssetExpire>
    <AssetType xmlns="6d93d202-47fc-4405-873a-cab67cc5f1b2">TP</AssetType>
    <IntlLangReviewDate xmlns="6d93d202-47fc-4405-873a-cab67cc5f1b2" xsi:nil="true"/>
    <TPFriendlyName xmlns="6d93d202-47fc-4405-873a-cab67cc5f1b2" xsi:nil="true"/>
    <IntlLangReview xmlns="6d93d202-47fc-4405-873a-cab67cc5f1b2">false</IntlLangReview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BlockPublish xmlns="6d93d202-47fc-4405-873a-cab67cc5f1b2">false</BlockPublish>
    <FriendlyTitle xmlns="6d93d202-47fc-4405-873a-cab67cc5f1b2" xsi:nil="true"/>
    <TPLaunchHelpLinkType xmlns="6d93d202-47fc-4405-873a-cab67cc5f1b2">Template</TPLaunchHelpLinkType>
    <LocComments xmlns="6d93d202-47fc-4405-873a-cab67cc5f1b2" xsi:nil="true"/>
    <Providers xmlns="6d93d202-47fc-4405-873a-cab67cc5f1b2" xsi:nil="true"/>
    <SourceTitle xmlns="6d93d202-47fc-4405-873a-cab67cc5f1b2" xsi:nil="true"/>
    <TemplateTemplateType xmlns="6d93d202-47fc-4405-873a-cab67cc5f1b2">PowerPoint Presentation Template</TemplateTemplateType>
    <TimesCloned xmlns="6d93d202-47fc-4405-873a-cab67cc5f1b2" xsi:nil="true"/>
    <ClipArtFilename xmlns="6d93d202-47fc-4405-873a-cab67cc5f1b2" xsi:nil="true"/>
    <APDescription xmlns="6d93d202-47fc-4405-873a-cab67cc5f1b2">Emploi du temps éducatif pour les enfants. La maîtrise du temps s'apprend dès le plus jeune âge !</APDescription>
    <TaxCatchAll xmlns="6d93d202-47fc-4405-873a-cab67cc5f1b2"/>
    <TPApplication xmlns="6d93d202-47fc-4405-873a-cab67cc5f1b2" xsi:nil="true"/>
    <CSXHash xmlns="6d93d202-47fc-4405-873a-cab67cc5f1b2" xsi:nil="true"/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 xsi:nil="true"/>
    <TPLaunchHelpLink xmlns="6d93d202-47fc-4405-873a-cab67cc5f1b2" xsi:nil="true"/>
    <Milestone xmlns="6d93d202-47fc-4405-873a-cab67cc5f1b2" xsi:nil="true"/>
    <OriginalRelease xmlns="6d93d202-47fc-4405-873a-cab67cc5f1b2">15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UANotes xmlns="6d93d202-47fc-4405-873a-cab67cc5f1b2" xsi:nil="true"/>
    <FeatureTagsTaxHTField0 xmlns="6d93d202-47fc-4405-873a-cab67cc5f1b2">
      <Terms xmlns="http://schemas.microsoft.com/office/infopath/2007/PartnerControls"/>
    </FeatureTagsTaxHTField0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 xsi:nil="true"/>
    <Description0 xmlns="64acb2c5-0a2b-4bda-bd34-58e36cbb80d2" xsi:nil="true"/>
    <TPClientViewer xmlns="6d93d202-47fc-4405-873a-cab67cc5f1b2" xsi:nil="true"/>
    <DSATActionTaken xmlns="6d93d202-47fc-4405-873a-cab67cc5f1b2" xsi:nil="true"/>
    <APEditor xmlns="6d93d202-47fc-4405-873a-cab67cc5f1b2">
      <UserInfo>
        <DisplayName/>
        <AccountId xsi:nil="true"/>
        <AccountType/>
      </UserInfo>
    </APEditor>
    <TPInstallLocation xmlns="6d93d202-47fc-4405-873a-cab67cc5f1b2" xsi:nil="true"/>
    <OutputCachingOn xmlns="6d93d202-47fc-4405-873a-cab67cc5f1b2">false</OutputCachingOn>
    <ParentAssetId xmlns="6d93d202-47fc-4405-873a-cab67cc5f1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5E5D5D-1891-42C2-9667-73FFB1EDDB44}">
  <ds:schemaRefs>
    <ds:schemaRef ds:uri="http://schemas.openxmlformats.org/package/2006/metadata/core-properties"/>
    <ds:schemaRef ds:uri="http://www.w3.org/XML/1998/namespace"/>
    <ds:schemaRef ds:uri="http://purl.org/dc/terms/"/>
    <ds:schemaRef ds:uri="64acb2c5-0a2b-4bda-bd34-58e36cbb80d2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6d93d202-47fc-4405-873a-cab67cc5f1b2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C1BEF61-3A2C-4ABA-8B6B-B73ECB1A48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AA6FFE-EF78-40A4-AC02-3155634636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Emploi du temps - Thème Ecolier</Template>
  <TotalTime>415</TotalTime>
  <Words>0</Words>
  <Application>Microsoft Office PowerPoint</Application>
  <PresentationFormat>Affichage à l'écran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Gregory Miras</dc:creator>
  <cp:lastModifiedBy>Gregory Miras</cp:lastModifiedBy>
  <cp:revision>48</cp:revision>
  <dcterms:created xsi:type="dcterms:W3CDTF">2023-02-02T09:11:54Z</dcterms:created>
  <dcterms:modified xsi:type="dcterms:W3CDTF">2025-06-03T12:09:06Z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